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4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5D0B-CD0F-45EE-9ED1-A5490A0EC5E6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9129E8D-096F-4CA3-AC99-1C817E632E5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5D0B-CD0F-45EE-9ED1-A5490A0EC5E6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9E8D-096F-4CA3-AC99-1C817E632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5D0B-CD0F-45EE-9ED1-A5490A0EC5E6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9E8D-096F-4CA3-AC99-1C817E632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5D0B-CD0F-45EE-9ED1-A5490A0EC5E6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9E8D-096F-4CA3-AC99-1C817E632E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5D0B-CD0F-45EE-9ED1-A5490A0EC5E6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9129E8D-096F-4CA3-AC99-1C817E632E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5D0B-CD0F-45EE-9ED1-A5490A0EC5E6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9E8D-096F-4CA3-AC99-1C817E632E5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5D0B-CD0F-45EE-9ED1-A5490A0EC5E6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9E8D-096F-4CA3-AC99-1C817E632E5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5D0B-CD0F-45EE-9ED1-A5490A0EC5E6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9E8D-096F-4CA3-AC99-1C817E632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5D0B-CD0F-45EE-9ED1-A5490A0EC5E6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9E8D-096F-4CA3-AC99-1C817E632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5D0B-CD0F-45EE-9ED1-A5490A0EC5E6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9E8D-096F-4CA3-AC99-1C817E632E5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5D0B-CD0F-45EE-9ED1-A5490A0EC5E6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9129E8D-096F-4CA3-AC99-1C817E632E5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535D0B-CD0F-45EE-9ED1-A5490A0EC5E6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9129E8D-096F-4CA3-AC99-1C817E632E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200400"/>
            <a:ext cx="8001000" cy="16002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2-Lesson 3 Launch Lab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 8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7246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232886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	</a:t>
            </a:r>
            <a:r>
              <a:rPr lang="en-US" sz="4400" b="1" dirty="0">
                <a:solidFill>
                  <a:srgbClr val="0C0C0C"/>
                </a:solidFill>
              </a:rPr>
              <a:t>Describe </a:t>
            </a:r>
            <a:r>
              <a:rPr lang="en-US" sz="4400" dirty="0">
                <a:solidFill>
                  <a:srgbClr val="0C0C0C"/>
                </a:solidFill>
              </a:rPr>
              <a:t>the forces acting along the string while you were swinging it. Classify </a:t>
            </a:r>
            <a:r>
              <a:rPr lang="en-US" sz="4400" dirty="0" smtClean="0">
                <a:solidFill>
                  <a:srgbClr val="0C0C0C"/>
                </a:solidFill>
              </a:rPr>
              <a:t>each force </a:t>
            </a:r>
            <a:r>
              <a:rPr lang="en-US" sz="4400" dirty="0">
                <a:solidFill>
                  <a:srgbClr val="0C0C0C"/>
                </a:solidFill>
              </a:rPr>
              <a:t>as balanced or unbalanced.</a:t>
            </a:r>
            <a:endParaRPr lang="en-US" sz="4400" dirty="0">
              <a:solidFill>
                <a:srgbClr val="0C0C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657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400" b="1" dirty="0"/>
              <a:t>The </a:t>
            </a:r>
            <a:r>
              <a:rPr lang="en-US" sz="4400" b="1" dirty="0" smtClean="0"/>
              <a:t>ball </a:t>
            </a:r>
            <a:r>
              <a:rPr lang="en-US" sz="4400" b="1" dirty="0"/>
              <a:t>pulled on one </a:t>
            </a:r>
            <a:r>
              <a:rPr lang="en-US" sz="4400" b="1" dirty="0" smtClean="0"/>
              <a:t>end of </a:t>
            </a:r>
            <a:r>
              <a:rPr lang="en-US" sz="4400" b="1" dirty="0"/>
              <a:t>the string, which pulled on the other </a:t>
            </a:r>
            <a:r>
              <a:rPr lang="en-US" sz="4400" b="1" dirty="0" smtClean="0"/>
              <a:t>end of </a:t>
            </a:r>
            <a:r>
              <a:rPr lang="en-US" sz="4400" b="1" dirty="0"/>
              <a:t>the string. These forces on the string </a:t>
            </a:r>
            <a:r>
              <a:rPr lang="en-US" sz="4400" b="1" dirty="0" smtClean="0"/>
              <a:t>were balanced </a:t>
            </a:r>
            <a:r>
              <a:rPr lang="en-US" sz="4400" b="1" dirty="0"/>
              <a:t>because the </a:t>
            </a:r>
            <a:r>
              <a:rPr lang="en-US" sz="4400" b="1" dirty="0" smtClean="0"/>
              <a:t>ball </a:t>
            </a:r>
            <a:r>
              <a:rPr lang="en-US" sz="4400" b="1" dirty="0"/>
              <a:t>was always </a:t>
            </a:r>
            <a:r>
              <a:rPr lang="en-US" sz="4400" b="1" dirty="0" smtClean="0"/>
              <a:t>the same </a:t>
            </a:r>
            <a:r>
              <a:rPr lang="en-US" sz="4400" b="1" dirty="0"/>
              <a:t>distance from my hand.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698560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232886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	</a:t>
            </a:r>
            <a:r>
              <a:rPr lang="en-US" sz="4400" b="1" dirty="0"/>
              <a:t>		</a:t>
            </a:r>
            <a:r>
              <a:rPr lang="en-US" sz="4800" b="1" dirty="0">
                <a:solidFill>
                  <a:srgbClr val="0C0C0C"/>
                </a:solidFill>
              </a:rPr>
              <a:t>Key Concept </a:t>
            </a:r>
            <a:r>
              <a:rPr lang="en-US" sz="4800" dirty="0">
                <a:solidFill>
                  <a:srgbClr val="0C0C0C"/>
                </a:solidFill>
              </a:rPr>
              <a:t>How does the force from the string seem to affect the </a:t>
            </a:r>
            <a:r>
              <a:rPr lang="en-US" sz="4800" dirty="0" smtClean="0">
                <a:solidFill>
                  <a:srgbClr val="0C0C0C"/>
                </a:solidFill>
              </a:rPr>
              <a:t>tennis’s motion?  What happens if the string were released?</a:t>
            </a:r>
            <a:endParaRPr lang="en-US" sz="4800" dirty="0">
              <a:solidFill>
                <a:srgbClr val="0C0C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690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long as the force along the string is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applied, it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keeps the sock moving in a circle. If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string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released so that the string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longer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pulled on the sock, the sock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 continue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straight path.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3251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459</TotalTime>
  <Words>99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Science 8</vt:lpstr>
      <vt:lpstr>Question 1</vt:lpstr>
      <vt:lpstr>Question 1</vt:lpstr>
      <vt:lpstr>Question 2</vt:lpstr>
      <vt:lpstr>Question 2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mis-</dc:title>
  <dc:creator>Brigitta Post</dc:creator>
  <cp:lastModifiedBy>Brigitta Post</cp:lastModifiedBy>
  <cp:revision>15</cp:revision>
  <dcterms:created xsi:type="dcterms:W3CDTF">2015-06-20T18:06:11Z</dcterms:created>
  <dcterms:modified xsi:type="dcterms:W3CDTF">2019-07-09T20:03:17Z</dcterms:modified>
</cp:coreProperties>
</file>